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ann Hunt" userId="afb12b1a-1f34-4d40-b76a-b2813fbe4a8b" providerId="ADAL" clId="{97663F40-E6AD-43EC-88E3-23BF34A01080}"/>
    <pc:docChg chg="undo redo custSel addSld modSld">
      <pc:chgData name="Sallyann Hunt" userId="afb12b1a-1f34-4d40-b76a-b2813fbe4a8b" providerId="ADAL" clId="{97663F40-E6AD-43EC-88E3-23BF34A01080}" dt="2025-03-20T10:43:34.002" v="851" actId="20577"/>
      <pc:docMkLst>
        <pc:docMk/>
      </pc:docMkLst>
      <pc:sldChg chg="addSp delSp modSp mod">
        <pc:chgData name="Sallyann Hunt" userId="afb12b1a-1f34-4d40-b76a-b2813fbe4a8b" providerId="ADAL" clId="{97663F40-E6AD-43EC-88E3-23BF34A01080}" dt="2025-03-20T10:43:34.002" v="851" actId="20577"/>
        <pc:sldMkLst>
          <pc:docMk/>
          <pc:sldMk cId="3639319998" sldId="261"/>
        </pc:sldMkLst>
        <pc:spChg chg="add del mod">
          <ac:chgData name="Sallyann Hunt" userId="afb12b1a-1f34-4d40-b76a-b2813fbe4a8b" providerId="ADAL" clId="{97663F40-E6AD-43EC-88E3-23BF34A01080}" dt="2025-03-20T10:43:34.002" v="851" actId="20577"/>
          <ac:spMkLst>
            <pc:docMk/>
            <pc:sldMk cId="3639319998" sldId="261"/>
            <ac:spMk id="3" creationId="{0A728E20-425D-1EE3-B389-54AF47879995}"/>
          </ac:spMkLst>
        </pc:spChg>
      </pc:sldChg>
      <pc:sldChg chg="addSp delSp modSp new mod">
        <pc:chgData name="Sallyann Hunt" userId="afb12b1a-1f34-4d40-b76a-b2813fbe4a8b" providerId="ADAL" clId="{97663F40-E6AD-43EC-88E3-23BF34A01080}" dt="2025-03-19T11:42:04.675" v="775" actId="1076"/>
        <pc:sldMkLst>
          <pc:docMk/>
          <pc:sldMk cId="2968229899" sldId="262"/>
        </pc:sldMkLst>
      </pc:sldChg>
    </pc:docChg>
  </pc:docChgLst>
  <pc:docChgLst>
    <pc:chgData name="Sallyann Hunt" userId="afb12b1a-1f34-4d40-b76a-b2813fbe4a8b" providerId="ADAL" clId="{2BE6B925-CE64-4C04-803B-9B5ADEC5833F}"/>
    <pc:docChg chg="delSld modSld">
      <pc:chgData name="Sallyann Hunt" userId="afb12b1a-1f34-4d40-b76a-b2813fbe4a8b" providerId="ADAL" clId="{2BE6B925-CE64-4C04-803B-9B5ADEC5833F}" dt="2025-04-30T14:29:10.971" v="119" actId="6549"/>
      <pc:docMkLst>
        <pc:docMk/>
      </pc:docMkLst>
      <pc:sldChg chg="modSp mod">
        <pc:chgData name="Sallyann Hunt" userId="afb12b1a-1f34-4d40-b76a-b2813fbe4a8b" providerId="ADAL" clId="{2BE6B925-CE64-4C04-803B-9B5ADEC5833F}" dt="2025-04-30T14:29:10.971" v="119" actId="6549"/>
        <pc:sldMkLst>
          <pc:docMk/>
          <pc:sldMk cId="3639319998" sldId="261"/>
        </pc:sldMkLst>
        <pc:spChg chg="mod">
          <ac:chgData name="Sallyann Hunt" userId="afb12b1a-1f34-4d40-b76a-b2813fbe4a8b" providerId="ADAL" clId="{2BE6B925-CE64-4C04-803B-9B5ADEC5833F}" dt="2025-04-30T14:29:10.971" v="119" actId="6549"/>
          <ac:spMkLst>
            <pc:docMk/>
            <pc:sldMk cId="3639319998" sldId="261"/>
            <ac:spMk id="3" creationId="{0A728E20-425D-1EE3-B389-54AF47879995}"/>
          </ac:spMkLst>
        </pc:spChg>
      </pc:sldChg>
      <pc:sldChg chg="del">
        <pc:chgData name="Sallyann Hunt" userId="afb12b1a-1f34-4d40-b76a-b2813fbe4a8b" providerId="ADAL" clId="{2BE6B925-CE64-4C04-803B-9B5ADEC5833F}" dt="2025-04-30T14:27:07.297" v="0" actId="47"/>
        <pc:sldMkLst>
          <pc:docMk/>
          <pc:sldMk cId="2968229899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45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33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25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8692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099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382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262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139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30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28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79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8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30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93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3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85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43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6E14AEF-72F7-4FA6-9048-94E42FE4C83F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2D128-F885-4BB5-A1A5-963594FD2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2638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728E20-425D-1EE3-B389-54AF47879995}"/>
              </a:ext>
            </a:extLst>
          </p:cNvPr>
          <p:cNvSpPr txBox="1"/>
          <p:nvPr/>
        </p:nvSpPr>
        <p:spPr>
          <a:xfrm>
            <a:off x="457200" y="943352"/>
            <a:ext cx="10544783" cy="4399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Agenda 11</a:t>
            </a:r>
            <a:r>
              <a:rPr lang="en-GB" sz="3600" b="1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</a:t>
            </a:r>
            <a:r>
              <a:rPr lang="en-GB" sz="3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May 2025</a:t>
            </a:r>
            <a:endParaRPr lang="en-GB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AutoNum type="arabicPeriod"/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Open in prayer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AutoNum type="arabicPeriod"/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Approve minutes of the last meeting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AutoNum type="arabicPeriod"/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Annual reading Safeguarding Policy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AutoNum type="arabicPeriod"/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Approve Accounts 2024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AutoNum type="arabicPeriod"/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Building Update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AutoNum type="arabicPeriod"/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Prayer and close</a:t>
            </a:r>
          </a:p>
        </p:txBody>
      </p:sp>
    </p:spTree>
    <p:extLst>
      <p:ext uri="{BB962C8B-B14F-4D97-AF65-F5344CB8AC3E}">
        <p14:creationId xmlns:p14="http://schemas.microsoft.com/office/powerpoint/2010/main" val="3639319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d27ba8-c6a3-427c-9e1f-4e9a0dda585d" xsi:nil="true"/>
    <lcf76f155ced4ddcb4097134ff3c332f xmlns="123ae9f8-f0d6-4aa0-8d6d-2edb9012440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27FF75A6E1C24D80D97024067DBD47" ma:contentTypeVersion="18" ma:contentTypeDescription="Create a new document." ma:contentTypeScope="" ma:versionID="a082e7c466142f573b201638ec11dcb6">
  <xsd:schema xmlns:xsd="http://www.w3.org/2001/XMLSchema" xmlns:xs="http://www.w3.org/2001/XMLSchema" xmlns:p="http://schemas.microsoft.com/office/2006/metadata/properties" xmlns:ns2="123ae9f8-f0d6-4aa0-8d6d-2edb90124407" xmlns:ns3="20d27ba8-c6a3-427c-9e1f-4e9a0dda585d" targetNamespace="http://schemas.microsoft.com/office/2006/metadata/properties" ma:root="true" ma:fieldsID="f508763abe33f2351a67b9945285c498" ns2:_="" ns3:_="">
    <xsd:import namespace="123ae9f8-f0d6-4aa0-8d6d-2edb90124407"/>
    <xsd:import namespace="20d27ba8-c6a3-427c-9e1f-4e9a0dda58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3ae9f8-f0d6-4aa0-8d6d-2edb901244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5b80e92-5171-4af1-8c51-dd28076cb5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d27ba8-c6a3-427c-9e1f-4e9a0dda585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cba207-0e5c-473f-9a45-fcf12612db9a}" ma:internalName="TaxCatchAll" ma:showField="CatchAllData" ma:web="20d27ba8-c6a3-427c-9e1f-4e9a0dda58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FAB5D-8386-44A9-B7D7-B5062722AFCF}">
  <ds:schemaRefs>
    <ds:schemaRef ds:uri="http://schemas.microsoft.com/office/2006/metadata/properties"/>
    <ds:schemaRef ds:uri="http://schemas.microsoft.com/office/infopath/2007/PartnerControls"/>
    <ds:schemaRef ds:uri="20d27ba8-c6a3-427c-9e1f-4e9a0dda585d"/>
    <ds:schemaRef ds:uri="123ae9f8-f0d6-4aa0-8d6d-2edb90124407"/>
  </ds:schemaRefs>
</ds:datastoreItem>
</file>

<file path=customXml/itemProps2.xml><?xml version="1.0" encoding="utf-8"?>
<ds:datastoreItem xmlns:ds="http://schemas.openxmlformats.org/officeDocument/2006/customXml" ds:itemID="{7A4FB3FE-12F7-40DD-99EF-CB48B371C0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29EAC4-35D4-46EA-82DB-0DB8C630E9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3ae9f8-f0d6-4aa0-8d6d-2edb90124407"/>
    <ds:schemaRef ds:uri="20d27ba8-c6a3-427c-9e1f-4e9a0dda58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</TotalTime>
  <Words>26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Century Gothic</vt:lpstr>
      <vt:lpstr>Wingdings 3</vt:lpstr>
      <vt:lpstr>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Associate Pastor Sallyann</dc:creator>
  <cp:lastModifiedBy>Sallyann Hunt</cp:lastModifiedBy>
  <cp:revision>1</cp:revision>
  <dcterms:created xsi:type="dcterms:W3CDTF">2024-07-24T10:48:01Z</dcterms:created>
  <dcterms:modified xsi:type="dcterms:W3CDTF">2025-04-30T14:29:17Z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0x0101006827FF75A6E1C24D80D97024067DBD47</vt:lpwstr>
  </property>
  <property fmtid="{D5CDD505-2E9C-101B-9397-08002B2CF9AE}" pid="3" name="MediaServiceImageTags">
    <vt:lpwstr/>
  </property>
</Properties>
</file>