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380EF5-2E1B-4EE8-A06F-784AA154A844}" v="3" dt="2024-07-28T06:54:00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89BBA-752C-4E33-C81C-B1D0F248C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C07E9-AD50-11A4-018A-887A68352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ACF2D-76C6-C128-15B7-F01F0594E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8B493-5176-8AA2-1433-EFAFA4FD7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2C99F-50B3-4886-9041-E869CC33D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59AD7-65C9-6D75-A081-ADD430E4B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87733E-A60E-AB91-2EF7-E9194FD1D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0C679-A500-C0F9-2271-0572B2F8D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23A5E-D334-DFFC-84A6-D1F8FF00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FCE16-CE8D-6D47-F2EC-076B2D9C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2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6A9B63-FD3F-F2AA-9912-FDBC248C35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F52E27-3203-9661-59C4-398F2866B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3AB55-4008-E767-2A81-196C120C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DD5B3-3381-088B-4F9D-30596D09F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41F4A-6676-3C8C-5840-359731A8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1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22BA-1EA4-571C-A78F-E20FC94BA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53D7F-7D88-250C-194F-13D243DAC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EA759-5C70-9BC7-CEFE-72B60B03A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335C4-41A2-1ED5-CEC7-5CBEDF318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94012-C325-F4AC-F4B5-E95DD061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44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8E065-2605-9715-390C-2BF0A522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410A2-B8FA-21B8-637A-042C7FCE4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9159D-3E9B-A45E-5F8E-DB09B10E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104A1-B12F-B325-9B22-74FE0F61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F9EC3-31B6-6FDC-259E-ED0012F4B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80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46B29-B045-7A17-8B26-D5ECB777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7E8DC-A343-B325-9580-CD92B7A1A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95755-985A-780A-CB05-4E0E22F3F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1560A-39EC-32E5-8741-27920E171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406CE-7430-B699-AE90-E188301F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704FD-7D33-8552-EE39-AD58193FE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99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3B504-BF3C-05EA-ECAE-F575AB1C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354DC-275B-7718-5ECC-BBFC7BFFE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035D4-5999-521F-3094-533B109DD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A95736-FD65-9C31-97E9-E8E381566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E1E9C-5303-B67D-A608-ED56D3E38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72720D-1508-727D-585B-897E2B158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759E4-6988-35B6-E368-F80F37586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75C6D5-189D-B610-F265-18FCAA851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44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21D4C-ED02-7550-444B-FD24F870A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C26EDE-68C8-12F2-A65D-2FA5CA156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7CF25-9675-58BF-C411-B70EAC42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67E36B-36F7-2D36-BDA9-050775D1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2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8C9AED-A628-0A67-BC3D-F101E1B06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A4EC0-0887-66F7-4CC0-EB19EC3C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F2875-CF4C-58BD-D712-ECEC0532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7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5D6A-4194-ADBF-1473-1267DC048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DAD6D-F862-D1F8-E90B-B2C7129D6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58197-68B0-DD3D-BAE8-CE260816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0130A-0A80-AFC1-39A3-D77BDDF8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7BC33-B01A-2854-B400-A65001E80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7FF85-28F5-4567-8F4D-2770385F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84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50CDB-6C59-23BC-CDE6-A7E020526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9C6701-5DC2-53ED-E55F-676D0E7B4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C0750-A194-A215-13FE-6960ED6BE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9309D-57BB-0F70-A1D6-7C3AED0D4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6C7BB-99CF-5B13-0A62-2F60F52A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32FEF-0CBC-072A-E4C8-4BC506770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43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7BCA92-3E4E-6021-6A16-09F2A00C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EC1D9-2D97-DCDC-C086-9B1D2C23D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81524-1E66-B3E4-AED3-E14F1C922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04AC48-CA80-434E-B043-4EFEF4F14BDB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E0842-629F-3427-A184-17C8F84B6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C6DD2-D841-8CBF-CFA6-8A23F46A2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C9F54F-A313-4032-AA36-179DAB756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04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2F1DFE-49AE-2F64-DC20-F766BF894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Costs to Register as a Charity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1D342D-0194-F0AD-4CF3-BEC87F5C5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Applying to become a 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Charitable Incorporated Organization (CIO)</a:t>
            </a:r>
          </a:p>
          <a:p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Budgeted for legal costs  ..………………….………………………..	£5,000 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 Anthony Collins, Solicitors (ACS)  ……..…………...	£7,236</a:t>
            </a:r>
          </a:p>
          <a:p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 for additional work regarding land trustees  ….	£2,400,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Options considered: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Stewardship – registration only (then ACS)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recommend ACS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ACS developed Baptist Church template with Charity Commission</a:t>
            </a: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E348E3-2EE8-008C-48B1-3B7121DF9681}"/>
              </a:ext>
            </a:extLst>
          </p:cNvPr>
          <p:cNvSpPr txBox="1"/>
          <p:nvPr/>
        </p:nvSpPr>
        <p:spPr>
          <a:xfrm>
            <a:off x="8382000" y="6390640"/>
            <a:ext cx="3108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Steve Froud, Shinfield Community Church Meeting 28 July 2024</a:t>
            </a:r>
          </a:p>
        </p:txBody>
      </p:sp>
    </p:spTree>
    <p:extLst>
      <p:ext uri="{BB962C8B-B14F-4D97-AF65-F5344CB8AC3E}">
        <p14:creationId xmlns:p14="http://schemas.microsoft.com/office/powerpoint/2010/main" val="3626953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27FF75A6E1C24D80D97024067DBD47" ma:contentTypeVersion="18" ma:contentTypeDescription="Create a new document." ma:contentTypeScope="" ma:versionID="a082e7c466142f573b201638ec11dcb6">
  <xsd:schema xmlns:xsd="http://www.w3.org/2001/XMLSchema" xmlns:xs="http://www.w3.org/2001/XMLSchema" xmlns:p="http://schemas.microsoft.com/office/2006/metadata/properties" xmlns:ns2="123ae9f8-f0d6-4aa0-8d6d-2edb90124407" xmlns:ns3="20d27ba8-c6a3-427c-9e1f-4e9a0dda585d" targetNamespace="http://schemas.microsoft.com/office/2006/metadata/properties" ma:root="true" ma:fieldsID="f508763abe33f2351a67b9945285c498" ns2:_="" ns3:_="">
    <xsd:import namespace="123ae9f8-f0d6-4aa0-8d6d-2edb90124407"/>
    <xsd:import namespace="20d27ba8-c6a3-427c-9e1f-4e9a0dda58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3ae9f8-f0d6-4aa0-8d6d-2edb901244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5b80e92-5171-4af1-8c51-dd28076cb5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d27ba8-c6a3-427c-9e1f-4e9a0dda585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4cba207-0e5c-473f-9a45-fcf12612db9a}" ma:internalName="TaxCatchAll" ma:showField="CatchAllData" ma:web="20d27ba8-c6a3-427c-9e1f-4e9a0dda58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d27ba8-c6a3-427c-9e1f-4e9a0dda585d" xsi:nil="true"/>
    <lcf76f155ced4ddcb4097134ff3c332f xmlns="123ae9f8-f0d6-4aa0-8d6d-2edb9012440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1381CE-0857-4FDC-BF6C-B92D2868E1E9}"/>
</file>

<file path=customXml/itemProps2.xml><?xml version="1.0" encoding="utf-8"?>
<ds:datastoreItem xmlns:ds="http://schemas.openxmlformats.org/officeDocument/2006/customXml" ds:itemID="{2C4808A3-7EC9-4318-B5A8-0D6B1A915176}"/>
</file>

<file path=customXml/itemProps3.xml><?xml version="1.0" encoding="utf-8"?>
<ds:datastoreItem xmlns:ds="http://schemas.openxmlformats.org/officeDocument/2006/customXml" ds:itemID="{3D3CC067-C939-438E-A818-FA7CFCD53FC0}"/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Costs to Register as a Charity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Froud</dc:creator>
  <cp:lastModifiedBy>Associate Pastor Sallyann</cp:lastModifiedBy>
  <cp:revision>2</cp:revision>
  <cp:lastPrinted>2024-06-06T21:29:30Z</cp:lastPrinted>
  <dcterms:created xsi:type="dcterms:W3CDTF">2024-06-06T20:45:56Z</dcterms:created>
  <dcterms:modified xsi:type="dcterms:W3CDTF">2024-07-30T09:18:46Z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0x0101006827FF75A6E1C24D80D97024067DBD47</vt:lpwstr>
  </property>
</Properties>
</file>